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4" r:id="rId3"/>
    <p:sldId id="265" r:id="rId4"/>
    <p:sldId id="262" r:id="rId5"/>
    <p:sldId id="263" r:id="rId6"/>
    <p:sldId id="257" r:id="rId7"/>
    <p:sldId id="258" r:id="rId8"/>
    <p:sldId id="259" r:id="rId9"/>
    <p:sldId id="260" r:id="rId10"/>
    <p:sldId id="261" r:id="rId1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7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78ED4-011D-45AE-B48C-7CD1F3E48296}" type="datetimeFigureOut">
              <a:rPr lang="uk-UA" smtClean="0"/>
              <a:t>20.11.2016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4C0F0FF-3A64-499E-BF07-B24F2691736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78ED4-011D-45AE-B48C-7CD1F3E48296}" type="datetimeFigureOut">
              <a:rPr lang="uk-UA" smtClean="0"/>
              <a:t>20.11.2016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0F0FF-3A64-499E-BF07-B24F2691736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78ED4-011D-45AE-B48C-7CD1F3E48296}" type="datetimeFigureOut">
              <a:rPr lang="uk-UA" smtClean="0"/>
              <a:t>20.11.2016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0F0FF-3A64-499E-BF07-B24F2691736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78ED4-011D-45AE-B48C-7CD1F3E48296}" type="datetimeFigureOut">
              <a:rPr lang="uk-UA" smtClean="0"/>
              <a:t>20.11.2016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0F0FF-3A64-499E-BF07-B24F2691736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78ED4-011D-45AE-B48C-7CD1F3E48296}" type="datetimeFigureOut">
              <a:rPr lang="uk-UA" smtClean="0"/>
              <a:t>20.11.2016</a:t>
            </a:fld>
            <a:endParaRPr lang="uk-UA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C0F0FF-3A64-499E-BF07-B24F26917365}" type="slidenum">
              <a:rPr lang="uk-UA" smtClean="0"/>
              <a:t>‹#›</a:t>
            </a:fld>
            <a:endParaRPr lang="uk-U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78ED4-011D-45AE-B48C-7CD1F3E48296}" type="datetimeFigureOut">
              <a:rPr lang="uk-UA" smtClean="0"/>
              <a:t>20.11.2016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0F0FF-3A64-499E-BF07-B24F2691736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78ED4-011D-45AE-B48C-7CD1F3E48296}" type="datetimeFigureOut">
              <a:rPr lang="uk-UA" smtClean="0"/>
              <a:t>20.11.2016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0F0FF-3A64-499E-BF07-B24F2691736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78ED4-011D-45AE-B48C-7CD1F3E48296}" type="datetimeFigureOut">
              <a:rPr lang="uk-UA" smtClean="0"/>
              <a:t>20.11.2016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0F0FF-3A64-499E-BF07-B24F2691736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78ED4-011D-45AE-B48C-7CD1F3E48296}" type="datetimeFigureOut">
              <a:rPr lang="uk-UA" smtClean="0"/>
              <a:t>20.11.2016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0F0FF-3A64-499E-BF07-B24F2691736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78ED4-011D-45AE-B48C-7CD1F3E48296}" type="datetimeFigureOut">
              <a:rPr lang="uk-UA" smtClean="0"/>
              <a:t>20.11.2016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0F0FF-3A64-499E-BF07-B24F26917365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78ED4-011D-45AE-B48C-7CD1F3E48296}" type="datetimeFigureOut">
              <a:rPr lang="uk-UA" smtClean="0"/>
              <a:t>20.11.2016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4C0F0FF-3A64-499E-BF07-B24F26917365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D6878ED4-011D-45AE-B48C-7CD1F3E48296}" type="datetimeFigureOut">
              <a:rPr lang="uk-UA" smtClean="0"/>
              <a:t>20.11.2016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E4C0F0FF-3A64-499E-BF07-B24F26917365}" type="slidenum">
              <a:rPr lang="uk-UA" smtClean="0"/>
              <a:t>‹#›</a:t>
            </a:fld>
            <a:endParaRPr lang="uk-UA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5Plh_LBjwk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http://www.enchantedlearning.com/geography/mapreading/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learnenglishteens.britishcouncil.org/skills/listening-skills-practice/giving-directions" TargetMode="External"/><Relationship Id="rId2" Type="http://schemas.openxmlformats.org/officeDocument/2006/relationships/hyperlink" Target="https://youtu.be/yqmso0c9CB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Getting around the town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7892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859216" cy="1371600"/>
          </a:xfrm>
        </p:spPr>
        <p:txBody>
          <a:bodyPr/>
          <a:lstStyle/>
          <a:p>
            <a:r>
              <a:rPr lang="en-US" dirty="0"/>
              <a:t>PLACES AROUND TOWN </a:t>
            </a:r>
            <a:r>
              <a:rPr lang="en-US" dirty="0" smtClean="0"/>
              <a:t> Group Work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About </a:t>
            </a:r>
            <a:r>
              <a:rPr lang="en-US" dirty="0"/>
              <a:t>how many people live in your town or city? </a:t>
            </a:r>
            <a:endParaRPr lang="en-US" dirty="0" smtClean="0"/>
          </a:p>
          <a:p>
            <a:r>
              <a:rPr lang="en-US" dirty="0" smtClean="0"/>
              <a:t>About </a:t>
            </a:r>
            <a:r>
              <a:rPr lang="en-US" dirty="0"/>
              <a:t>how old is your town or city</a:t>
            </a:r>
            <a:r>
              <a:rPr lang="en-US" dirty="0" smtClean="0"/>
              <a:t>?</a:t>
            </a:r>
          </a:p>
          <a:p>
            <a:r>
              <a:rPr lang="en-US" dirty="0" smtClean="0"/>
              <a:t>Where </a:t>
            </a:r>
            <a:r>
              <a:rPr lang="en-US" dirty="0"/>
              <a:t>is your favorite shopping place? </a:t>
            </a:r>
            <a:endParaRPr lang="en-US" dirty="0" smtClean="0"/>
          </a:p>
          <a:p>
            <a:r>
              <a:rPr lang="en-US" dirty="0" smtClean="0"/>
              <a:t>Where </a:t>
            </a:r>
            <a:r>
              <a:rPr lang="en-US" dirty="0"/>
              <a:t>is your favorite park</a:t>
            </a:r>
            <a:r>
              <a:rPr lang="en-US" dirty="0" smtClean="0"/>
              <a:t>?</a:t>
            </a:r>
          </a:p>
          <a:p>
            <a:r>
              <a:rPr lang="en-US" dirty="0" smtClean="0"/>
              <a:t>Where </a:t>
            </a:r>
            <a:r>
              <a:rPr lang="en-US" dirty="0"/>
              <a:t>is your favorite movie theater? </a:t>
            </a:r>
            <a:endParaRPr lang="en-US" dirty="0" smtClean="0"/>
          </a:p>
          <a:p>
            <a:r>
              <a:rPr lang="en-US" dirty="0" smtClean="0"/>
              <a:t>Who </a:t>
            </a:r>
            <a:r>
              <a:rPr lang="en-US" dirty="0"/>
              <a:t>is the mayor of your town or city? </a:t>
            </a:r>
            <a:endParaRPr lang="en-US" dirty="0" smtClean="0"/>
          </a:p>
          <a:p>
            <a:r>
              <a:rPr lang="en-US" dirty="0" smtClean="0"/>
              <a:t>What </a:t>
            </a:r>
            <a:r>
              <a:rPr lang="en-US" dirty="0"/>
              <a:t>are three good things about your town or city</a:t>
            </a:r>
            <a:r>
              <a:rPr lang="en-US" dirty="0" smtClean="0"/>
              <a:t>?</a:t>
            </a:r>
          </a:p>
          <a:p>
            <a:r>
              <a:rPr lang="en-US" dirty="0" smtClean="0"/>
              <a:t>What </a:t>
            </a:r>
            <a:r>
              <a:rPr lang="en-US" dirty="0"/>
              <a:t>are three bad things about your town or city? </a:t>
            </a:r>
            <a:endParaRPr lang="en-US" dirty="0" smtClean="0"/>
          </a:p>
          <a:p>
            <a:r>
              <a:rPr lang="en-US" dirty="0" smtClean="0"/>
              <a:t>Is </a:t>
            </a:r>
            <a:r>
              <a:rPr lang="en-US" dirty="0"/>
              <a:t>it better to live downtown or in the suburbs? Why</a:t>
            </a:r>
            <a:r>
              <a:rPr lang="en-US" dirty="0" smtClean="0"/>
              <a:t>?</a:t>
            </a:r>
          </a:p>
          <a:p>
            <a:r>
              <a:rPr lang="en-US" dirty="0" smtClean="0"/>
              <a:t>Do </a:t>
            </a:r>
            <a:r>
              <a:rPr lang="en-US" dirty="0"/>
              <a:t>you prefer living in a small town or a big city? Why</a:t>
            </a:r>
            <a:r>
              <a:rPr lang="en-US" dirty="0" smtClean="0"/>
              <a:t>?</a:t>
            </a:r>
          </a:p>
          <a:p>
            <a:r>
              <a:rPr lang="en-US" dirty="0" smtClean="0"/>
              <a:t>Do </a:t>
            </a:r>
            <a:r>
              <a:rPr lang="en-US" dirty="0"/>
              <a:t>many tourists visit your town or city? Why? / Why not</a:t>
            </a:r>
            <a:r>
              <a:rPr lang="en-US" dirty="0" smtClean="0"/>
              <a:t>?</a:t>
            </a:r>
          </a:p>
          <a:p>
            <a:r>
              <a:rPr lang="en-US" dirty="0" smtClean="0"/>
              <a:t>Who </a:t>
            </a:r>
            <a:r>
              <a:rPr lang="en-US" dirty="0"/>
              <a:t>are some famous people in your town or city</a:t>
            </a:r>
            <a:r>
              <a:rPr lang="en-US" dirty="0" smtClean="0"/>
              <a:t>?</a:t>
            </a:r>
          </a:p>
          <a:p>
            <a:r>
              <a:rPr lang="en-US" dirty="0" smtClean="0"/>
              <a:t>What </a:t>
            </a:r>
            <a:r>
              <a:rPr lang="en-US" dirty="0"/>
              <a:t>are three fun things to do in your town or city? </a:t>
            </a:r>
            <a:endParaRPr lang="en-US" dirty="0" smtClean="0"/>
          </a:p>
          <a:p>
            <a:r>
              <a:rPr lang="en-US" dirty="0" smtClean="0"/>
              <a:t>How </a:t>
            </a:r>
            <a:r>
              <a:rPr lang="en-US" dirty="0"/>
              <a:t>was your town or city different 100 years ago</a:t>
            </a:r>
            <a:r>
              <a:rPr lang="en-US" dirty="0" smtClean="0"/>
              <a:t>?</a:t>
            </a:r>
          </a:p>
          <a:p>
            <a:r>
              <a:rPr lang="en-US" dirty="0" smtClean="0"/>
              <a:t>How </a:t>
            </a:r>
            <a:r>
              <a:rPr lang="en-US" dirty="0"/>
              <a:t>will your town or city be different 100 years in the future? </a:t>
            </a:r>
            <a:endParaRPr lang="en-US" dirty="0" smtClean="0"/>
          </a:p>
          <a:p>
            <a:r>
              <a:rPr lang="en-US" dirty="0" smtClean="0"/>
              <a:t>Where </a:t>
            </a:r>
            <a:r>
              <a:rPr lang="en-US" dirty="0"/>
              <a:t>is the most beautiful part of your town or city?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9613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5791200" cy="1371600"/>
          </a:xfrm>
        </p:spPr>
        <p:txBody>
          <a:bodyPr>
            <a:normAutofit fontScale="90000"/>
          </a:bodyPr>
          <a:lstStyle/>
          <a:p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/>
              <a:t/>
            </a:r>
            <a:br>
              <a:rPr lang="en-US" i="1" dirty="0"/>
            </a:br>
            <a:r>
              <a:rPr lang="en-US" sz="3100" i="1" dirty="0" smtClean="0"/>
              <a:t>Buildings </a:t>
            </a:r>
            <a:r>
              <a:rPr lang="en-US" sz="3100" i="1" dirty="0"/>
              <a:t>around Town / city with description</a:t>
            </a:r>
            <a:r>
              <a:rPr lang="en-US" sz="3100" dirty="0"/>
              <a:t/>
            </a:r>
            <a:br>
              <a:rPr lang="en-US" sz="3100" dirty="0"/>
            </a:br>
            <a:endParaRPr lang="uk-UA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airport</a:t>
            </a:r>
            <a:r>
              <a:rPr lang="en-US" b="0" dirty="0" smtClean="0"/>
              <a:t> -  when you need to travel by </a:t>
            </a:r>
            <a:r>
              <a:rPr lang="en-US" b="0" dirty="0" err="1" smtClean="0"/>
              <a:t>aeroplane</a:t>
            </a:r>
            <a:r>
              <a:rPr lang="en-US" b="0" dirty="0" smtClean="0"/>
              <a:t> to another city or country.</a:t>
            </a:r>
          </a:p>
          <a:p>
            <a:r>
              <a:rPr lang="en-US" dirty="0" smtClean="0"/>
              <a:t>bakery</a:t>
            </a:r>
            <a:r>
              <a:rPr lang="en-US" dirty="0"/>
              <a:t> </a:t>
            </a:r>
            <a:r>
              <a:rPr lang="en-US" b="0" dirty="0"/>
              <a:t>- people go to buy fresh bread and cakes.</a:t>
            </a:r>
          </a:p>
          <a:p>
            <a:r>
              <a:rPr lang="en-US" dirty="0"/>
              <a:t>bank </a:t>
            </a:r>
            <a:r>
              <a:rPr lang="en-US" b="0" dirty="0"/>
              <a:t>- When you need to deposit or withdraw you go to  a bank. Take out your money here and you can cash a </a:t>
            </a:r>
            <a:r>
              <a:rPr lang="en-US" b="0" dirty="0" err="1"/>
              <a:t>cheque</a:t>
            </a:r>
            <a:r>
              <a:rPr lang="en-US" b="0" dirty="0"/>
              <a:t>.</a:t>
            </a:r>
          </a:p>
          <a:p>
            <a:r>
              <a:rPr lang="en-US" dirty="0"/>
              <a:t>bookstore</a:t>
            </a:r>
            <a:r>
              <a:rPr lang="en-US" b="0" dirty="0"/>
              <a:t> - a shop that sells books and magazines.</a:t>
            </a:r>
          </a:p>
          <a:p>
            <a:r>
              <a:rPr lang="en-US" dirty="0"/>
              <a:t>bus station </a:t>
            </a:r>
            <a:r>
              <a:rPr lang="en-US" b="0" dirty="0"/>
              <a:t>- where you go when you need to travel by bus to another place nearby or another town city.</a:t>
            </a:r>
          </a:p>
          <a:p>
            <a:r>
              <a:rPr lang="en-US" dirty="0"/>
              <a:t>butcher's</a:t>
            </a:r>
            <a:r>
              <a:rPr lang="en-US" b="0" dirty="0"/>
              <a:t> -  sell all types of different meat.</a:t>
            </a:r>
          </a:p>
          <a:p>
            <a:r>
              <a:rPr lang="en-US" dirty="0"/>
              <a:t>cafe</a:t>
            </a:r>
            <a:r>
              <a:rPr lang="en-US" b="0" dirty="0"/>
              <a:t> - you can buy cooked food drinks and cake here.</a:t>
            </a:r>
          </a:p>
          <a:p>
            <a:r>
              <a:rPr lang="en-US" dirty="0"/>
              <a:t>church </a:t>
            </a:r>
            <a:r>
              <a:rPr lang="en-US" b="0" dirty="0"/>
              <a:t>- a place where you go to worship</a:t>
            </a:r>
          </a:p>
          <a:p>
            <a:r>
              <a:rPr lang="en-US" dirty="0"/>
              <a:t>court </a:t>
            </a:r>
            <a:r>
              <a:rPr lang="en-US" b="0" dirty="0"/>
              <a:t>- a place where they punish criminals by trial . A judge works here</a:t>
            </a:r>
          </a:p>
          <a:p>
            <a:r>
              <a:rPr lang="en-US" dirty="0"/>
              <a:t>craft market</a:t>
            </a:r>
            <a:r>
              <a:rPr lang="en-US" b="0" dirty="0"/>
              <a:t> - a shop that sells  products that have been hand-made in that region or country.</a:t>
            </a:r>
          </a:p>
          <a:p>
            <a:r>
              <a:rPr lang="en-US" dirty="0"/>
              <a:t>department store</a:t>
            </a:r>
            <a:r>
              <a:rPr lang="en-US" b="0" dirty="0"/>
              <a:t> - a very large store that sells a lot of different things like men's / women's clothes, electrical goods ext.</a:t>
            </a:r>
          </a:p>
          <a:p>
            <a:r>
              <a:rPr lang="en-US" dirty="0"/>
              <a:t>cinema/movies </a:t>
            </a:r>
            <a:r>
              <a:rPr lang="en-US" b="0" dirty="0"/>
              <a:t>- people go to watch movies eating popcorn and drinking Coca Cola here</a:t>
            </a:r>
            <a:r>
              <a:rPr lang="en-US" b="0" dirty="0" smtClean="0"/>
              <a:t>.</a:t>
            </a:r>
          </a:p>
          <a:p>
            <a:r>
              <a:rPr lang="en-US" dirty="0"/>
              <a:t>fire station </a:t>
            </a:r>
            <a:r>
              <a:rPr lang="en-US" b="0" dirty="0"/>
              <a:t>- a building where firemen work and wait to put fires out around town</a:t>
            </a:r>
          </a:p>
          <a:p>
            <a:r>
              <a:rPr lang="en-US" dirty="0"/>
              <a:t>petrol station </a:t>
            </a:r>
            <a:r>
              <a:rPr lang="en-US" b="0" dirty="0"/>
              <a:t>- people put petrol in their car, motorbike or other types of vehicle.</a:t>
            </a:r>
          </a:p>
          <a:p>
            <a:endParaRPr lang="en-US" b="0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76074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-1187648"/>
            <a:ext cx="8568952" cy="812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</a:p>
          <a:p>
            <a:endParaRPr lang="en-US" b="0" dirty="0"/>
          </a:p>
          <a:p>
            <a:endParaRPr lang="en-US" dirty="0" smtClean="0"/>
          </a:p>
          <a:p>
            <a:endParaRPr lang="en-US" b="0" dirty="0"/>
          </a:p>
          <a:p>
            <a:endParaRPr lang="en-US" dirty="0" smtClean="0"/>
          </a:p>
          <a:p>
            <a:endParaRPr lang="en-US" b="0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>
              <a:lnSpc>
                <a:spcPct val="150000"/>
              </a:lnSpc>
            </a:pPr>
            <a:r>
              <a:rPr lang="en-US" sz="1400" b="1" dirty="0" smtClean="0"/>
              <a:t>gym</a:t>
            </a:r>
            <a:r>
              <a:rPr lang="en-US" sz="1400" dirty="0" smtClean="0"/>
              <a:t> </a:t>
            </a:r>
            <a:r>
              <a:rPr lang="en-US" sz="1400" b="0" dirty="0" smtClean="0"/>
              <a:t>- people go here to do exercises and weight training.</a:t>
            </a:r>
          </a:p>
          <a:p>
            <a:pPr>
              <a:lnSpc>
                <a:spcPct val="150000"/>
              </a:lnSpc>
            </a:pPr>
            <a:r>
              <a:rPr lang="en-US" sz="1400" b="1" dirty="0" smtClean="0"/>
              <a:t>hairdresser's</a:t>
            </a:r>
            <a:r>
              <a:rPr lang="en-US" sz="1400" b="0" dirty="0" smtClean="0"/>
              <a:t> - men and women go here when they need their cut hair cutting.</a:t>
            </a:r>
          </a:p>
          <a:p>
            <a:pPr>
              <a:lnSpc>
                <a:spcPct val="150000"/>
              </a:lnSpc>
            </a:pPr>
            <a:r>
              <a:rPr lang="en-US" sz="1400" b="1" dirty="0" smtClean="0"/>
              <a:t>hospital</a:t>
            </a:r>
            <a:r>
              <a:rPr lang="en-US" sz="1400" b="0" dirty="0" smtClean="0"/>
              <a:t> -  men, women and children go here when they are injured, need an operation or having a baby.</a:t>
            </a:r>
          </a:p>
          <a:p>
            <a:pPr>
              <a:lnSpc>
                <a:spcPct val="150000"/>
              </a:lnSpc>
            </a:pPr>
            <a:r>
              <a:rPr lang="en-US" sz="1400" b="1" dirty="0" smtClean="0"/>
              <a:t>hotel</a:t>
            </a:r>
            <a:r>
              <a:rPr lang="en-US" sz="1400" dirty="0" smtClean="0"/>
              <a:t> </a:t>
            </a:r>
            <a:r>
              <a:rPr lang="en-US" sz="1400" b="0" dirty="0" smtClean="0"/>
              <a:t>- People use hotels when they need to sleep when they are visiting from another city or country.</a:t>
            </a:r>
          </a:p>
          <a:p>
            <a:pPr>
              <a:lnSpc>
                <a:spcPct val="150000"/>
              </a:lnSpc>
            </a:pPr>
            <a:r>
              <a:rPr lang="en-US" sz="1400" b="1" dirty="0" smtClean="0"/>
              <a:t>gallery</a:t>
            </a:r>
            <a:r>
              <a:rPr lang="en-US" sz="1400" dirty="0" smtClean="0"/>
              <a:t> </a:t>
            </a:r>
            <a:r>
              <a:rPr lang="en-US" sz="1400" b="0" dirty="0" smtClean="0"/>
              <a:t>- people like to go here to see paintings and other works of art.</a:t>
            </a:r>
          </a:p>
          <a:p>
            <a:pPr>
              <a:lnSpc>
                <a:spcPct val="150000"/>
              </a:lnSpc>
            </a:pPr>
            <a:r>
              <a:rPr lang="en-US" sz="1400" b="1" dirty="0" smtClean="0"/>
              <a:t>jail / prison</a:t>
            </a:r>
            <a:r>
              <a:rPr lang="en-US" sz="1400" dirty="0" smtClean="0"/>
              <a:t> </a:t>
            </a:r>
            <a:r>
              <a:rPr lang="en-US" sz="1400" b="0" dirty="0" smtClean="0"/>
              <a:t>- criminals have to go here when they have been punished by a judge.</a:t>
            </a:r>
          </a:p>
          <a:p>
            <a:pPr>
              <a:lnSpc>
                <a:spcPct val="150000"/>
              </a:lnSpc>
            </a:pPr>
            <a:r>
              <a:rPr lang="en-US" sz="1400" b="1" dirty="0" smtClean="0"/>
              <a:t>launderette</a:t>
            </a:r>
            <a:r>
              <a:rPr lang="en-US" sz="1400" b="0" dirty="0" smtClean="0"/>
              <a:t> - people take their clothes here to wash them.</a:t>
            </a:r>
          </a:p>
          <a:p>
            <a:pPr>
              <a:lnSpc>
                <a:spcPct val="150000"/>
              </a:lnSpc>
            </a:pPr>
            <a:r>
              <a:rPr lang="en-US" sz="1400" b="1" dirty="0" smtClean="0"/>
              <a:t>library</a:t>
            </a:r>
            <a:r>
              <a:rPr lang="en-US" sz="1400" b="0" dirty="0" smtClean="0"/>
              <a:t> - people can read and borrow books from here.</a:t>
            </a:r>
          </a:p>
          <a:p>
            <a:pPr>
              <a:lnSpc>
                <a:spcPct val="150000"/>
              </a:lnSpc>
            </a:pPr>
            <a:r>
              <a:rPr lang="en-US" sz="1400" b="1" dirty="0" smtClean="0"/>
              <a:t>museum</a:t>
            </a:r>
            <a:r>
              <a:rPr lang="en-US" sz="1400" b="0" dirty="0" smtClean="0"/>
              <a:t> - very old objects are in show for people to view.</a:t>
            </a:r>
          </a:p>
          <a:p>
            <a:pPr>
              <a:lnSpc>
                <a:spcPct val="150000"/>
              </a:lnSpc>
            </a:pPr>
            <a:r>
              <a:rPr lang="en-US" sz="1400" b="1" dirty="0" smtClean="0"/>
              <a:t>pharmacy / chemist</a:t>
            </a:r>
            <a:r>
              <a:rPr lang="en-US" sz="1400" b="0" dirty="0" smtClean="0"/>
              <a:t> - people buy drugs here when they are sick or injured.</a:t>
            </a:r>
          </a:p>
          <a:p>
            <a:pPr>
              <a:lnSpc>
                <a:spcPct val="150000"/>
              </a:lnSpc>
            </a:pPr>
            <a:r>
              <a:rPr lang="en-US" sz="1400" b="1" dirty="0" smtClean="0"/>
              <a:t>police station</a:t>
            </a:r>
            <a:r>
              <a:rPr lang="en-US" sz="1400" b="0" dirty="0" smtClean="0"/>
              <a:t> - policemen / women work here and people arrested </a:t>
            </a:r>
          </a:p>
          <a:p>
            <a:pPr>
              <a:lnSpc>
                <a:spcPct val="150000"/>
              </a:lnSpc>
            </a:pPr>
            <a:r>
              <a:rPr lang="en-US" sz="1400" b="1" dirty="0" smtClean="0"/>
              <a:t>pub</a:t>
            </a:r>
            <a:r>
              <a:rPr lang="en-US" sz="1400" dirty="0" smtClean="0"/>
              <a:t> </a:t>
            </a:r>
            <a:r>
              <a:rPr lang="en-US" sz="1400" b="0" dirty="0" smtClean="0"/>
              <a:t>- people go to drink beer, wines or other types of alcoholic drinks</a:t>
            </a:r>
          </a:p>
          <a:p>
            <a:pPr>
              <a:lnSpc>
                <a:spcPct val="150000"/>
              </a:lnSpc>
            </a:pPr>
            <a:r>
              <a:rPr lang="en-US" sz="1400" b="1" dirty="0" smtClean="0"/>
              <a:t>park </a:t>
            </a:r>
            <a:r>
              <a:rPr lang="en-US" sz="1400" b="0" dirty="0" smtClean="0"/>
              <a:t>- are where people can play on grass, rest, play or walk your dog. Children can play on swings, a slide or  climb on frame</a:t>
            </a:r>
            <a:r>
              <a:rPr lang="en-US" sz="1400" b="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sz="1400" dirty="0"/>
              <a:t>Town vocabulary video   </a:t>
            </a:r>
            <a:r>
              <a:rPr lang="en-US" sz="1400" u="sng" dirty="0">
                <a:hlinkClick r:id="rId2"/>
              </a:rPr>
              <a:t>https://youtu.be/5Plh_LBjwks</a:t>
            </a:r>
            <a:endParaRPr lang="uk-UA" sz="1400" dirty="0"/>
          </a:p>
          <a:p>
            <a:pPr>
              <a:lnSpc>
                <a:spcPct val="150000"/>
              </a:lnSpc>
            </a:pPr>
            <a:endParaRPr lang="en-US" sz="1400" b="0" dirty="0"/>
          </a:p>
        </p:txBody>
      </p:sp>
    </p:spTree>
    <p:extLst>
      <p:ext uri="{BB962C8B-B14F-4D97-AF65-F5344CB8AC3E}">
        <p14:creationId xmlns:p14="http://schemas.microsoft.com/office/powerpoint/2010/main" val="422480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8136904" cy="6333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227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laces around the cit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624"/>
            <a:ext cx="8352928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20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ity Map readi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784976" cy="6381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118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3400" dirty="0" smtClean="0"/>
              <a:t> 1. Color the map as follows: Blue-water, Red-fire station, Orange-library, Yellow-schools, Green-parks, Pink-city hall, Purple-hospital, Brown-community center.</a:t>
            </a:r>
          </a:p>
          <a:p>
            <a:r>
              <a:rPr lang="en-US" sz="3400" dirty="0" smtClean="0"/>
              <a:t>2. Draw a green "X" at the intersection of Oak Street and 2nd Avenue. Draw a black "X" where River Street meets Cat Bridge. Draw a blue "X" at the address 180 River St.</a:t>
            </a:r>
          </a:p>
          <a:p>
            <a:r>
              <a:rPr lang="en-US" sz="3400" dirty="0" smtClean="0"/>
              <a:t>3. In red, draw a short street route from City High School to the City Library.</a:t>
            </a:r>
          </a:p>
          <a:p>
            <a:r>
              <a:rPr lang="en-US" sz="3400" dirty="0" smtClean="0"/>
              <a:t>4. Which is farther east, the elementary or middle school?</a:t>
            </a:r>
          </a:p>
          <a:p>
            <a:r>
              <a:rPr lang="en-US" sz="3400" dirty="0" smtClean="0"/>
              <a:t>5. Which is farther south, Lake Park or City Park?	</a:t>
            </a:r>
          </a:p>
          <a:p>
            <a:r>
              <a:rPr lang="en-US" sz="3400" dirty="0" smtClean="0"/>
              <a:t>6. How far (in miles) is it from the bus station to the hospital?	</a:t>
            </a:r>
          </a:p>
          <a:p>
            <a:r>
              <a:rPr lang="en-US" sz="3400" dirty="0" smtClean="0"/>
              <a:t>7. Which school's address is 250 Oak Street?	</a:t>
            </a:r>
          </a:p>
          <a:p>
            <a:r>
              <a:rPr lang="en-US" sz="3400" dirty="0" smtClean="0"/>
              <a:t>8. What city building is located at E3?	</a:t>
            </a:r>
          </a:p>
          <a:p>
            <a:r>
              <a:rPr lang="en-US" sz="3400" dirty="0" smtClean="0"/>
              <a:t>9. When you look northeast, you see River Park. When you look north, you see the Water Plant. When you look east, you see the Elementary School. Where are you?	</a:t>
            </a:r>
            <a:endParaRPr lang="en-US" sz="3400" dirty="0" smtClean="0"/>
          </a:p>
          <a:p>
            <a:endParaRPr lang="en-US" sz="3400" dirty="0"/>
          </a:p>
          <a:p>
            <a:r>
              <a:rPr lang="en-US" sz="3400" dirty="0" smtClean="0"/>
              <a:t>How </a:t>
            </a:r>
            <a:r>
              <a:rPr lang="en-US" sz="3400" dirty="0"/>
              <a:t>streets, roads and avenues are different   </a:t>
            </a:r>
            <a:r>
              <a:rPr lang="en-US" sz="3400" u="sng" dirty="0">
                <a:hlinkClick r:id="rId2"/>
              </a:rPr>
              <a:t>https://youtu.be/yqmso0c9CBs</a:t>
            </a:r>
            <a:endParaRPr lang="uk-UA" sz="3400" dirty="0"/>
          </a:p>
          <a:p>
            <a:r>
              <a:rPr lang="en-US" sz="3500" dirty="0"/>
              <a:t>Giving directions      </a:t>
            </a:r>
            <a:r>
              <a:rPr lang="en-US" sz="3500" u="sng" dirty="0">
                <a:hlinkClick r:id="rId3"/>
              </a:rPr>
              <a:t>http://learnenglishteens.britishcouncil.org/skills/listening-skills-practice/giving-directions</a:t>
            </a:r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val="60490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147248" cy="1371600"/>
          </a:xfrm>
        </p:spPr>
        <p:txBody>
          <a:bodyPr/>
          <a:lstStyle/>
          <a:p>
            <a:r>
              <a:rPr lang="en-US" dirty="0" smtClean="0"/>
              <a:t>PLACES around TOWN </a:t>
            </a:r>
            <a:br>
              <a:rPr lang="en-US" dirty="0" smtClean="0"/>
            </a:br>
            <a:r>
              <a:rPr lang="en-US" sz="2800" dirty="0" smtClean="0"/>
              <a:t>pair work </a:t>
            </a:r>
            <a:r>
              <a:rPr lang="en-US" dirty="0" smtClean="0"/>
              <a:t>			</a:t>
            </a:r>
            <a:r>
              <a:rPr lang="en-US" sz="2800" dirty="0" smtClean="0"/>
              <a:t>Student ‘A’</a:t>
            </a:r>
            <a:r>
              <a:rPr lang="en-US" dirty="0" smtClean="0"/>
              <a:t> 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84784"/>
            <a:ext cx="8229600" cy="489654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Discuss the questions below with your partner.</a:t>
            </a:r>
          </a:p>
          <a:p>
            <a:pPr marL="0" indent="0">
              <a:buNone/>
            </a:pPr>
            <a:r>
              <a:rPr lang="en-US" dirty="0" smtClean="0"/>
              <a:t> 1. About how many people live in your town or city?</a:t>
            </a:r>
          </a:p>
          <a:p>
            <a:pPr marL="0" indent="0">
              <a:buNone/>
            </a:pPr>
            <a:r>
              <a:rPr lang="en-US" dirty="0" smtClean="0"/>
              <a:t> 2. What is your favorite park? Why do you like it? Where is it located?</a:t>
            </a:r>
          </a:p>
          <a:p>
            <a:pPr marL="0" indent="0">
              <a:buNone/>
            </a:pPr>
            <a:r>
              <a:rPr lang="en-US" dirty="0" smtClean="0"/>
              <a:t> 3. What is your favorite place to go shopping? Why do you like it? Where is it located? </a:t>
            </a:r>
          </a:p>
          <a:p>
            <a:pPr marL="0" indent="0">
              <a:buNone/>
            </a:pPr>
            <a:r>
              <a:rPr lang="en-US" dirty="0" smtClean="0"/>
              <a:t>4. What are three good things about your town or city? </a:t>
            </a:r>
          </a:p>
          <a:p>
            <a:pPr marL="0" indent="0">
              <a:buNone/>
            </a:pPr>
            <a:r>
              <a:rPr lang="en-US" dirty="0" smtClean="0"/>
              <a:t>5. Who is the mayor of your town or city? </a:t>
            </a:r>
          </a:p>
          <a:p>
            <a:pPr marL="0" indent="0">
              <a:buNone/>
            </a:pPr>
            <a:r>
              <a:rPr lang="en-US" dirty="0" smtClean="0"/>
              <a:t>6. Do you prefer living in a small town or a big city? Why? </a:t>
            </a:r>
          </a:p>
          <a:p>
            <a:pPr marL="0" indent="0">
              <a:buNone/>
            </a:pPr>
            <a:r>
              <a:rPr lang="en-US" dirty="0" smtClean="0"/>
              <a:t>7. Describe the area around your school or college. </a:t>
            </a:r>
          </a:p>
          <a:p>
            <a:pPr marL="0" indent="0">
              <a:buNone/>
            </a:pPr>
            <a:r>
              <a:rPr lang="en-US" dirty="0" smtClean="0"/>
              <a:t>8. Do many tourists visit your town or city? Why? / Why not? </a:t>
            </a:r>
          </a:p>
          <a:p>
            <a:pPr marL="0" indent="0">
              <a:buNone/>
            </a:pPr>
            <a:r>
              <a:rPr lang="en-US" dirty="0" smtClean="0"/>
              <a:t>9. Compare your town or city with another town or city in your country. </a:t>
            </a:r>
          </a:p>
          <a:p>
            <a:pPr marL="0" indent="0">
              <a:buNone/>
            </a:pPr>
            <a:r>
              <a:rPr lang="en-US" dirty="0" smtClean="0"/>
              <a:t>10. How was your town or city different 100 years ago?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9517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787208" cy="1371600"/>
          </a:xfrm>
        </p:spPr>
        <p:txBody>
          <a:bodyPr/>
          <a:lstStyle/>
          <a:p>
            <a:r>
              <a:rPr lang="en-US" dirty="0" smtClean="0"/>
              <a:t>PLACES around TOWN </a:t>
            </a:r>
            <a:br>
              <a:rPr lang="en-US" dirty="0" smtClean="0"/>
            </a:br>
            <a:r>
              <a:rPr lang="en-US" sz="2800" dirty="0" smtClean="0"/>
              <a:t>pair </a:t>
            </a:r>
            <a:r>
              <a:rPr lang="en-US" sz="2800" dirty="0"/>
              <a:t>work </a:t>
            </a:r>
            <a:r>
              <a:rPr lang="en-US" sz="2800" dirty="0" smtClean="0"/>
              <a:t>			Student ‘B’</a:t>
            </a:r>
            <a:r>
              <a:rPr lang="en-US" dirty="0" smtClean="0"/>
              <a:t> 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smtClean="0"/>
              <a:t>1. About how old is your town or city? </a:t>
            </a:r>
          </a:p>
          <a:p>
            <a:pPr marL="0" indent="0">
              <a:buNone/>
            </a:pPr>
            <a:r>
              <a:rPr lang="en-US" dirty="0" smtClean="0"/>
              <a:t>2. What is your favorite movie theater? Why do you like it? Where is it located? </a:t>
            </a:r>
          </a:p>
          <a:p>
            <a:pPr marL="0" indent="0">
              <a:buNone/>
            </a:pPr>
            <a:r>
              <a:rPr lang="en-US" dirty="0" smtClean="0"/>
              <a:t>3. What is your favorite restaurant? Why do you like it? Where is it located? </a:t>
            </a:r>
          </a:p>
          <a:p>
            <a:pPr marL="0" indent="0">
              <a:buNone/>
            </a:pPr>
            <a:r>
              <a:rPr lang="en-US" dirty="0" smtClean="0"/>
              <a:t>4. What are three bad things about your town or city? </a:t>
            </a:r>
          </a:p>
          <a:p>
            <a:pPr marL="0" indent="0">
              <a:buNone/>
            </a:pPr>
            <a:r>
              <a:rPr lang="en-US" dirty="0" smtClean="0"/>
              <a:t>5. Would you like to be the mayor of your town or city? Why? / Why not? </a:t>
            </a:r>
          </a:p>
          <a:p>
            <a:pPr marL="0" indent="0">
              <a:buNone/>
            </a:pPr>
            <a:r>
              <a:rPr lang="en-US" dirty="0" smtClean="0"/>
              <a:t>6. Does the name of your town or city have a special meaning? What? </a:t>
            </a:r>
          </a:p>
          <a:p>
            <a:pPr marL="0" indent="0">
              <a:buNone/>
            </a:pPr>
            <a:r>
              <a:rPr lang="en-US" dirty="0" smtClean="0"/>
              <a:t>7. Is it better to live downtown or in the suburbs? Why? </a:t>
            </a:r>
          </a:p>
          <a:p>
            <a:pPr marL="0" indent="0">
              <a:buNone/>
            </a:pPr>
            <a:r>
              <a:rPr lang="en-US" dirty="0" smtClean="0"/>
              <a:t>8. Where is the most famous place in your town or city? </a:t>
            </a:r>
          </a:p>
          <a:p>
            <a:pPr marL="0" indent="0">
              <a:buNone/>
            </a:pPr>
            <a:r>
              <a:rPr lang="en-US" dirty="0" smtClean="0"/>
              <a:t>9. What are some fun things to do in your town or city? </a:t>
            </a:r>
          </a:p>
          <a:p>
            <a:pPr marL="0" indent="0">
              <a:buNone/>
            </a:pPr>
            <a:r>
              <a:rPr lang="en-US" dirty="0" smtClean="0"/>
              <a:t>10. How will your town or city be different 100 years in the future?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4747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288</TotalTime>
  <Words>636</Words>
  <Application>Microsoft Office PowerPoint</Application>
  <PresentationFormat>Экран (4:3)</PresentationFormat>
  <Paragraphs>92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Главная</vt:lpstr>
      <vt:lpstr>Getting around the town</vt:lpstr>
      <vt:lpstr>  Buildings around Town / city with description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PLACES around TOWN  pair work    Student ‘A’ </vt:lpstr>
      <vt:lpstr>PLACES around TOWN  pair work    Student ‘B’ </vt:lpstr>
      <vt:lpstr>PLACES AROUND TOWN  Group 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Olena</dc:creator>
  <cp:lastModifiedBy>Olena</cp:lastModifiedBy>
  <cp:revision>11</cp:revision>
  <dcterms:created xsi:type="dcterms:W3CDTF">2016-11-20T10:29:12Z</dcterms:created>
  <dcterms:modified xsi:type="dcterms:W3CDTF">2016-11-20T20:49:31Z</dcterms:modified>
</cp:coreProperties>
</file>